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6" r:id="rId2"/>
    <p:sldId id="261" r:id="rId3"/>
    <p:sldId id="262" r:id="rId4"/>
    <p:sldId id="263" r:id="rId5"/>
    <p:sldId id="264" r:id="rId6"/>
    <p:sldId id="265" r:id="rId7"/>
    <p:sldId id="266" r:id="rId8"/>
    <p:sldId id="269" r:id="rId9"/>
    <p:sldId id="273"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6" autoAdjust="0"/>
    <p:restoredTop sz="86435" autoAdjust="0"/>
  </p:normalViewPr>
  <p:slideViewPr>
    <p:cSldViewPr snapToGrid="0">
      <p:cViewPr varScale="1">
        <p:scale>
          <a:sx n="54" d="100"/>
          <a:sy n="54" d="100"/>
        </p:scale>
        <p:origin x="118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Narration</a:t>
            </a:r>
            <a:r>
              <a:rPr lang="en-US" sz="1200" b="1" kern="1200" smtClean="0">
                <a:solidFill>
                  <a:schemeClr val="tx1"/>
                </a:solidFill>
                <a:effectLst/>
                <a:latin typeface="+mn-lt"/>
                <a:ea typeface="+mn-ea"/>
                <a:cs typeface="+mn-cs"/>
              </a:rPr>
              <a:t>: Bible</a:t>
            </a:r>
            <a:r>
              <a:rPr lang="en-US" sz="1200" b="1" kern="1200" baseline="0" smtClean="0">
                <a:solidFill>
                  <a:schemeClr val="tx1"/>
                </a:solidFill>
                <a:effectLst/>
                <a:latin typeface="+mn-lt"/>
                <a:ea typeface="+mn-ea"/>
                <a:cs typeface="+mn-cs"/>
              </a:rPr>
              <a:t> Study 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“FROM A DREAMER TO GOVENOR”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Text Genesis 40: 1- 23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Prisoners’ Dreams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came to pass after these things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the butler and the baker of the king of Egypt offended their lord, the king of Egypt.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was angry with his two officers, the chief butler and the chief baker. So he put them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custody in the house of the captain of the guard, in the prison, the place where Joseph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confined. And the captain of the guard charged Joseph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with them, and he served them; so they were in custody for a while. </a:t>
            </a:r>
          </a:p>
          <a:p>
            <a:r>
              <a:rPr lang="en-US" sz="1200" kern="1200" dirty="0">
                <a:solidFill>
                  <a:schemeClr val="tx1"/>
                </a:solidFill>
                <a:effectLst/>
                <a:latin typeface="+mn-lt"/>
                <a:ea typeface="+mn-ea"/>
                <a:cs typeface="+mn-cs"/>
              </a:rPr>
              <a:t>Then the butler and the baker of the king of Egypt, who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confined in the prison, had a dream, both of them, each man’s dream in one night </a:t>
            </a:r>
            <a:r>
              <a:rPr lang="en-US" sz="1200" i="1" kern="1200" dirty="0">
                <a:solidFill>
                  <a:schemeClr val="tx1"/>
                </a:solidFill>
                <a:effectLst/>
                <a:latin typeface="+mn-lt"/>
                <a:ea typeface="+mn-ea"/>
                <a:cs typeface="+mn-cs"/>
              </a:rPr>
              <a:t>and </a:t>
            </a:r>
            <a:br>
              <a:rPr lang="en-US" sz="1200" i="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man’s dream with its </a:t>
            </a:r>
            <a:r>
              <a:rPr lang="en-US" sz="1200" i="1" kern="1200" dirty="0">
                <a:solidFill>
                  <a:schemeClr val="tx1"/>
                </a:solidFill>
                <a:effectLst/>
                <a:latin typeface="+mn-lt"/>
                <a:ea typeface="+mn-ea"/>
                <a:cs typeface="+mn-cs"/>
              </a:rPr>
              <a:t>own </a:t>
            </a:r>
            <a:r>
              <a:rPr lang="en-US" sz="1200" kern="1200" dirty="0">
                <a:solidFill>
                  <a:schemeClr val="tx1"/>
                </a:solidFill>
                <a:effectLst/>
                <a:latin typeface="+mn-lt"/>
                <a:ea typeface="+mn-ea"/>
                <a:cs typeface="+mn-cs"/>
              </a:rPr>
              <a:t>interpretation.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Joseph came in to them in the morning and looked at them, and saw that they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sad. So he asked Pharaoh’s officers who were with him in the custody of his lord’s house, saying, “Why do you look </a:t>
            </a:r>
            <a:r>
              <a:rPr lang="en-US" sz="1200" i="1" kern="1200" dirty="0">
                <a:solidFill>
                  <a:schemeClr val="tx1"/>
                </a:solidFill>
                <a:effectLst/>
                <a:latin typeface="+mn-lt"/>
                <a:ea typeface="+mn-ea"/>
                <a:cs typeface="+mn-cs"/>
              </a:rPr>
              <a:t>so </a:t>
            </a:r>
            <a:r>
              <a:rPr lang="en-US" sz="1200" kern="1200" dirty="0">
                <a:solidFill>
                  <a:schemeClr val="tx1"/>
                </a:solidFill>
                <a:effectLst/>
                <a:latin typeface="+mn-lt"/>
                <a:ea typeface="+mn-ea"/>
                <a:cs typeface="+mn-cs"/>
              </a:rPr>
              <a:t>sad today?”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said to him, “We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have had a dream, and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no interpreter of it.”</a:t>
            </a:r>
          </a:p>
          <a:p>
            <a:r>
              <a:rPr lang="en-US" sz="1200" kern="1200" dirty="0">
                <a:solidFill>
                  <a:schemeClr val="tx1"/>
                </a:solidFill>
                <a:effectLst/>
                <a:latin typeface="+mn-lt"/>
                <a:ea typeface="+mn-ea"/>
                <a:cs typeface="+mn-cs"/>
              </a:rPr>
              <a:t> So Joseph said to them, “Do not interpretations belong to God? Tell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to me, please.” Then the chief butler told his dream to Joseph, and said to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him, “Behold, in my dream a vine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before me,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 the vine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three branches; it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as though it budded, its blossoms shot forth, and its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clusters brought forth ripe grapes. Then Pharaoh’s cup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my hand; and I took the grapes and pressed them into Pharaoh’s cup, and placed the cup in Pharaoh’s hand.” And Joseph said to him, “This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interpretation of it: The three branches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three days.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within three days Pharaoh will lift up your head and restore you to your place, and you will put Pharaoh’s cup in his hand according to the former manner, when you were his butler.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remember me when it is well with you,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please show kindness to me; make mention of me to Pharaoh, and get me out of this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house.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indeed I was stolen away from the land of the Hebrews; and also I have done nothing here that they should put me into the dungeon.”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 chief baker saw that the interpretation was good, he said to Joseph, “I also was in my dream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there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three white baskets on my head.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uppermost basket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all kinds of baked goods for Pharaoh, and the birds ate them out of the basket on my head.” So Joseph answered and said, “This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interpretation of it: The three baskets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three days.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Within three days Pharaoh will lift off your head from you and hang you on a tree; and the birds will eat your flesh from you.”</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it came to pass on the third day, </a:t>
            </a:r>
            <a:r>
              <a:rPr lang="en-US" sz="1200" i="1" kern="1200" dirty="0">
                <a:solidFill>
                  <a:schemeClr val="tx1"/>
                </a:solidFill>
                <a:effectLst/>
                <a:latin typeface="+mn-lt"/>
                <a:ea typeface="+mn-ea"/>
                <a:cs typeface="+mn-cs"/>
              </a:rPr>
              <a:t>which was </a:t>
            </a:r>
            <a:r>
              <a:rPr lang="en-US" sz="1200" kern="1200" dirty="0">
                <a:solidFill>
                  <a:schemeClr val="tx1"/>
                </a:solidFill>
                <a:effectLst/>
                <a:latin typeface="+mn-lt"/>
                <a:ea typeface="+mn-ea"/>
                <a:cs typeface="+mn-cs"/>
              </a:rPr>
              <a:t>Pharaoh’s birthday that he made a feast for all his servants; and he lifted up the head of the chief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butler and of the chief baker among his servants.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restored the chief butler to his butlership again, and he placed the cup in Pharaoh’s hand.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hanged the chief baker, as Joseph had interpreted to them. Yet the chief butler did not remember Joseph, but forgot him.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From childhood God spoke to Joseph in dreams, why do you think God did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Does God work the same way with all people?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Have you ever had a dream that stood out in your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God wants us to look to Him for everything, what did Joseph do to show that he still wasn’t ready for great things in his life?  (Asked the butler for help) He was still looking to 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Why is it so important for God to be your complete source for everything?</a:t>
            </a:r>
          </a:p>
          <a:p>
            <a:r>
              <a:rPr lang="en-US" sz="1200" kern="1200" dirty="0">
                <a:solidFill>
                  <a:schemeClr val="tx1"/>
                </a:solidFill>
                <a:effectLst/>
                <a:latin typeface="+mn-lt"/>
                <a:ea typeface="+mn-ea"/>
                <a:cs typeface="+mn-cs"/>
              </a:rPr>
              <a:t>(If you look to man, it interferes with your faith)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Think about some things in your life that you need to trust God for?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can you do to show God you are looking to him, or do you think He knows already?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is the difference in operating in faith or operating in the flesh.  What does that mean?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do you think is going to happen to Joseph because he asked the butler for help?</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77028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u="sng" kern="1200" dirty="0">
                <a:solidFill>
                  <a:schemeClr val="tx1"/>
                </a:solidFill>
                <a:effectLst/>
                <a:latin typeface="+mn-lt"/>
                <a:ea typeface="+mn-ea"/>
                <a:cs typeface="+mn-cs"/>
              </a:rPr>
              <a:t>Text Genesis 40: 1- 23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Prisoners’ Dreams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came to pass after these things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the butler and the baker of the king of Egypt offended their lord, the king of Egypt.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Pharaoh was angry with his two officers, the chief butler and the chief baker. So he put them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custody in the house of the captain of the guard, in the prison, the place where Joseph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confined. And the captain of the guard charged Joseph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with them, and he served them; so they were in custody for a while.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the butler and the baker of the king of Egypt, who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confined in the prison, had a dream, both of them, each man’s dream in one night </a:t>
            </a:r>
            <a:r>
              <a:rPr lang="en-US" sz="1200" i="1" kern="1200" dirty="0">
                <a:solidFill>
                  <a:schemeClr val="tx1"/>
                </a:solidFill>
                <a:effectLst/>
                <a:latin typeface="+mn-lt"/>
                <a:ea typeface="+mn-ea"/>
                <a:cs typeface="+mn-cs"/>
              </a:rPr>
              <a:t>and </a:t>
            </a:r>
            <a:br>
              <a:rPr lang="en-US" sz="1200" i="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man’s dream with its </a:t>
            </a:r>
            <a:r>
              <a:rPr lang="en-US" sz="1200" i="1" kern="1200" dirty="0">
                <a:solidFill>
                  <a:schemeClr val="tx1"/>
                </a:solidFill>
                <a:effectLst/>
                <a:latin typeface="+mn-lt"/>
                <a:ea typeface="+mn-ea"/>
                <a:cs typeface="+mn-cs"/>
              </a:rPr>
              <a:t>own </a:t>
            </a:r>
            <a:r>
              <a:rPr lang="en-US" sz="1200" kern="1200" dirty="0">
                <a:solidFill>
                  <a:schemeClr val="tx1"/>
                </a:solidFill>
                <a:effectLst/>
                <a:latin typeface="+mn-lt"/>
                <a:ea typeface="+mn-ea"/>
                <a:cs typeface="+mn-cs"/>
              </a:rPr>
              <a:t>interpretation.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Joseph came in to them in the morning and looked at them, and saw that they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sad. So he asked Pharaoh’s officers who were with him in the custody of his lord’s house, saying, “Why do you look </a:t>
            </a:r>
            <a:r>
              <a:rPr lang="en-US" sz="1200" i="1" kern="1200" dirty="0">
                <a:solidFill>
                  <a:schemeClr val="tx1"/>
                </a:solidFill>
                <a:effectLst/>
                <a:latin typeface="+mn-lt"/>
                <a:ea typeface="+mn-ea"/>
                <a:cs typeface="+mn-cs"/>
              </a:rPr>
              <a:t>so </a:t>
            </a:r>
            <a:r>
              <a:rPr lang="en-US" sz="1200" kern="1200" dirty="0">
                <a:solidFill>
                  <a:schemeClr val="tx1"/>
                </a:solidFill>
                <a:effectLst/>
                <a:latin typeface="+mn-lt"/>
                <a:ea typeface="+mn-ea"/>
                <a:cs typeface="+mn-cs"/>
              </a:rPr>
              <a:t>sad today?”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said to him, “We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have had a dream, and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no interpreter of it.”</a:t>
            </a:r>
          </a:p>
          <a:p>
            <a:endParaRPr lang="en-US" b="1" dirty="0"/>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So Joseph said to them, “Do not interpretations belong to God? Tell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to me, please.” Then the chief butler told his dream to Joseph, and said to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him, “Behold, in my dream a vine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before me,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 the vine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three branches; it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as though it budded, its blossoms shot forth, </a:t>
            </a:r>
            <a:r>
              <a:rPr lang="en-US" sz="1200" kern="1200" dirty="0" err="1">
                <a:solidFill>
                  <a:schemeClr val="tx1"/>
                </a:solidFill>
                <a:effectLst/>
                <a:latin typeface="+mn-lt"/>
                <a:ea typeface="+mn-ea"/>
                <a:cs typeface="+mn-cs"/>
              </a:rPr>
              <a:t>aThnd</a:t>
            </a:r>
            <a:r>
              <a:rPr lang="en-US" sz="1200" kern="1200" dirty="0">
                <a:solidFill>
                  <a:schemeClr val="tx1"/>
                </a:solidFill>
                <a:effectLst/>
                <a:latin typeface="+mn-lt"/>
                <a:ea typeface="+mn-ea"/>
                <a:cs typeface="+mn-cs"/>
              </a:rPr>
              <a:t> its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clusters brought forth ripe grapes. Then Pharaoh’s cup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my hand; and I took the grapes and pressed them into Pharaoh’s cup, and placed the cup in Pharaoh’s hand.” And Joseph said to him, “This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interpretation of it: The three branches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three days.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within three days Pharaoh will lift up your head and restore you to your place, and you will put Pharaoh’s cup in his hand according to the former manner, when you were his butler.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remember me when it is well with you,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please show kindness to me; make mention of me to Pharaoh, and get me out of this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house.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indeed I was stolen away from the land of the Hebrews; and also I have done nothing here that they should put me into the dungeon.”</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chief baker saw that the interpretation was good, he said to Joseph, “I also was in my dream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there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three white baskets on my head.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uppermost basket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all kinds of baked goods for Pharaoh, and the birds ate them out of the basket on my head.” So Joseph answered and said, “This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interpretation of it: The three baskets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three days.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Within three days Pharaoh will lift off your head from you and hang you on a tree; and the birds will eat your flesh from you.”</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it came to pass on the third day, </a:t>
            </a:r>
            <a:r>
              <a:rPr lang="en-US" sz="1200" i="1" kern="1200" dirty="0">
                <a:solidFill>
                  <a:schemeClr val="tx1"/>
                </a:solidFill>
                <a:effectLst/>
                <a:latin typeface="+mn-lt"/>
                <a:ea typeface="+mn-ea"/>
                <a:cs typeface="+mn-cs"/>
              </a:rPr>
              <a:t>which was </a:t>
            </a:r>
            <a:r>
              <a:rPr lang="en-US" sz="1200" kern="1200" dirty="0">
                <a:solidFill>
                  <a:schemeClr val="tx1"/>
                </a:solidFill>
                <a:effectLst/>
                <a:latin typeface="+mn-lt"/>
                <a:ea typeface="+mn-ea"/>
                <a:cs typeface="+mn-cs"/>
              </a:rPr>
              <a:t>Pharaoh’s birthday that he made a feast for all his servants; and he lifted up the head of the chief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butler and of the chief baker among his servants.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he restored the chief butler to his butlership again, and he placed the cup in Pharaoh’s hand.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hanged the chief baker, as Joseph had interpreted to them. Yet the chief butler did not remember Joseph, but forgot him.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From childhood God spoke to Joseph in dreams, why do you think God did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Does God work the same way with all people?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Have you ever had a dream that stood out in your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God wants us to look to Him for everything, what did Joseph do to show that he still wasn’t ready for great things in his life?  (Asked the butler for help) He was still looking to man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Why is it so important for God to be your complete source for everything?</a:t>
            </a:r>
          </a:p>
          <a:p>
            <a:r>
              <a:rPr lang="en-US" sz="1200" kern="1200" dirty="0">
                <a:solidFill>
                  <a:schemeClr val="tx1"/>
                </a:solidFill>
                <a:effectLst/>
                <a:latin typeface="+mn-lt"/>
                <a:ea typeface="+mn-ea"/>
                <a:cs typeface="+mn-cs"/>
              </a:rPr>
              <a:t>(If you look to man, it interferes with your faith)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Think about some things in your life that you need to trust God for?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can you do to show God you are looking to him, or do you think He knows already?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is the difference in operating in faith or operating in the flesh.  What does that mean?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do you think is going to happen to Joseph because he asked the butler for help?</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19143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t-takla.org/Gallery/var/albums/Bible/Illustrations/Bible-Slides/OT/01-Genesis/www-St-Takla-org--Bible-Slides-genesis-231.jpg" TargetMode="External"/><Relationship Id="rId3" Type="http://schemas.openxmlformats.org/officeDocument/2006/relationships/hyperlink" Target="https://w2.chabad.org/media/images/994/UoNg9948724.jpg?_i=_n32DD4A5CE5B405756B86D11830CBE5B1" TargetMode="External"/><Relationship Id="rId7" Type="http://schemas.openxmlformats.org/officeDocument/2006/relationships/hyperlink" Target="https://contentgrid.thdstatic.com/hdus/en_US/DTCCOMNEW/Articles/how-to-grow-grapes-hero.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lookandlearn.com/history-images/preview/M/M847/M847238_Joseph-interpreting-the-dreams-of-the-Chief-Butler-and-Baker-in-prison.jpg" TargetMode="External"/><Relationship Id="rId5" Type="http://schemas.openxmlformats.org/officeDocument/2006/relationships/hyperlink" Target="https://i.pinimg.com/236x/a2/5f/65/a25f657d6a17f31e47e677c39abd26e0--free-bible-bible-pictures.jpg" TargetMode="External"/><Relationship Id="rId4" Type="http://schemas.openxmlformats.org/officeDocument/2006/relationships/hyperlink" Target="https://media.istockphoto.com/photos/jail-cell-picture-id502846348?k=6&amp;m=502846348&amp;s=612x612&amp;w=0&amp;h=rhL5-ze1NqTp7DK7oUqzrOlxI-okK19X76GCm_0OkeA=" TargetMode="External"/><Relationship Id="rId9" Type="http://schemas.openxmlformats.org/officeDocument/2006/relationships/hyperlink" Target="https://www.thespruce.com/thmb/iDIY3ZKK7FtGL0zzSp-A6CN81Kw=/1500x1000/filters:no_upscale():max_bytes(150000):strip_icc()/feeding-bread-5a1c628f13f12900381302d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8360" y="734213"/>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10" name="TextBox 9">
            <a:extLst>
              <a:ext uri="{FF2B5EF4-FFF2-40B4-BE49-F238E27FC236}">
                <a16:creationId xmlns="" xmlns:a16="http://schemas.microsoft.com/office/drawing/2014/main" id="{0F2933C5-C3F1-8B47-BF31-D6D57A2B5018}"/>
              </a:ext>
            </a:extLst>
          </p:cNvPr>
          <p:cNvSpPr txBox="1"/>
          <p:nvPr/>
        </p:nvSpPr>
        <p:spPr>
          <a:xfrm>
            <a:off x="1307355" y="2639033"/>
            <a:ext cx="9574115"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p:txBody>
      </p:sp>
      <p:sp>
        <p:nvSpPr>
          <p:cNvPr id="11" name="TextBox 10">
            <a:extLst>
              <a:ext uri="{FF2B5EF4-FFF2-40B4-BE49-F238E27FC236}">
                <a16:creationId xmlns="" xmlns:a16="http://schemas.microsoft.com/office/drawing/2014/main" id="{859A4685-AFB6-1144-817C-61055ADD0B59}"/>
              </a:ext>
            </a:extLst>
          </p:cNvPr>
          <p:cNvSpPr txBox="1"/>
          <p:nvPr/>
        </p:nvSpPr>
        <p:spPr>
          <a:xfrm>
            <a:off x="5384054" y="4116361"/>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4</a:t>
            </a:r>
          </a:p>
        </p:txBody>
      </p:sp>
      <p:pic>
        <p:nvPicPr>
          <p:cNvPr id="2050" name="Picture 2" descr="17,692 Prison Cell Stock Photos, Pictures &amp;amp; Royalty-Free Images - iStock">
            <a:extLst>
              <a:ext uri="{FF2B5EF4-FFF2-40B4-BE49-F238E27FC236}">
                <a16:creationId xmlns="" xmlns:a16="http://schemas.microsoft.com/office/drawing/2014/main" id="{997D5F0A-E4DD-C649-B9FA-76D425296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957" y="4178944"/>
            <a:ext cx="3943440" cy="2628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0 Joseph ideas | joseph, bible pictures, bible stories">
            <a:extLst>
              <a:ext uri="{FF2B5EF4-FFF2-40B4-BE49-F238E27FC236}">
                <a16:creationId xmlns="" xmlns:a16="http://schemas.microsoft.com/office/drawing/2014/main" id="{E2D03CAF-EEEF-7245-A52B-DED75AB8D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385" y="4099142"/>
            <a:ext cx="2782815" cy="278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AD5E7-ED23-F04A-B436-07E93E995812}"/>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247292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Story of Joseph in the Bible - From Prisoner to Prince - Jewish History">
            <a:extLst>
              <a:ext uri="{FF2B5EF4-FFF2-40B4-BE49-F238E27FC236}">
                <a16:creationId xmlns="" xmlns:a16="http://schemas.microsoft.com/office/drawing/2014/main" id="{F172F806-20E8-6D46-879C-84A1852434DA}"/>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“From a Dreamer to Governor”</a:t>
            </a:r>
          </a:p>
        </p:txBody>
      </p:sp>
      <p:sp>
        <p:nvSpPr>
          <p:cNvPr id="85" name="Rectangle 84">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800"/>
              <a:t>Pharaoh’s chief butler and baker were placed in custody with Joseph</a:t>
            </a:r>
          </a:p>
        </p:txBody>
      </p:sp>
      <p:pic>
        <p:nvPicPr>
          <p:cNvPr id="3074" name="Picture 2" descr="Joseph interpreting the dreams of the Chief Butler and Baker … stock image  | Look and Learn">
            <a:extLst>
              <a:ext uri="{FF2B5EF4-FFF2-40B4-BE49-F238E27FC236}">
                <a16:creationId xmlns="" xmlns:a16="http://schemas.microsoft.com/office/drawing/2014/main" id="{FF215507-7D9D-1746-9572-235CCC1B13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839" r="25287"/>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82382" y="1454964"/>
            <a:ext cx="6261917" cy="3308840"/>
          </a:xfrm>
        </p:spPr>
        <p:txBody>
          <a:bodyPr vert="horz" lIns="91440" tIns="45720" rIns="91440" bIns="45720" rtlCol="0" anchor="b">
            <a:normAutofit/>
          </a:bodyPr>
          <a:lstStyle/>
          <a:p>
            <a:pPr>
              <a:lnSpc>
                <a:spcPct val="90000"/>
              </a:lnSpc>
            </a:pPr>
            <a:r>
              <a:rPr lang="en-US" sz="5600"/>
              <a:t>The baker and butler have troubling dreams</a:t>
            </a:r>
          </a:p>
        </p:txBody>
      </p:sp>
      <p:pic>
        <p:nvPicPr>
          <p:cNvPr id="4098" name="Picture 2" descr="Joseph and the Butler and Baker (Joseph Interprets the Pharaoh&amp;#39;s Servants&amp;#39;  Dreams)">
            <a:extLst>
              <a:ext uri="{FF2B5EF4-FFF2-40B4-BE49-F238E27FC236}">
                <a16:creationId xmlns="" xmlns:a16="http://schemas.microsoft.com/office/drawing/2014/main" id="{7AFD9DBF-B207-334D-BC80-BEE264B86FF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719" r="5129" b="-1"/>
          <a:stretch/>
        </p:blipFill>
        <p:spPr bwMode="auto">
          <a:xfrm>
            <a:off x="-1" y="10"/>
            <a:ext cx="46346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7" name="Picture 136">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9" name="Oval 138">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42">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5" name="Rectangle 144">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4000"/>
              <a:t>Joseph interprets the butler’s dream &amp; in return asks that he talks to Pharaoh for him</a:t>
            </a:r>
          </a:p>
        </p:txBody>
      </p:sp>
      <p:pic>
        <p:nvPicPr>
          <p:cNvPr id="5122" name="Picture 2" descr="How to Grow Grapes - The Home Depot">
            <a:extLst>
              <a:ext uri="{FF2B5EF4-FFF2-40B4-BE49-F238E27FC236}">
                <a16:creationId xmlns="" xmlns:a16="http://schemas.microsoft.com/office/drawing/2014/main" id="{58094CC5-C31F-B141-84C6-3BB669AD68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088"/>
          <a:stretch/>
        </p:blipFill>
        <p:spPr bwMode="auto">
          <a:xfrm>
            <a:off x="6094411" y="10"/>
            <a:ext cx="609759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 xmlns:a16="http://schemas.microsoft.com/office/drawing/2014/main" id="{DF64BFF2-5083-4FD7-81B8-7680619A87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 xmlns:a16="http://schemas.microsoft.com/office/drawing/2014/main" id="{B92096A1-6AC3-46FB-979A-18F4AE8B94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 xmlns:a16="http://schemas.microsoft.com/office/drawing/2014/main" id="{F728CD29-58B3-4F21-B30F-28798953D70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 xmlns:a16="http://schemas.microsoft.com/office/drawing/2014/main" id="{74E4178E-1E41-4E39-8171-5EEC297F4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 xmlns:a16="http://schemas.microsoft.com/office/drawing/2014/main" id="{5ED4CF93-A4AC-4FA3-BE1C-E27B351DF7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 xmlns:a16="http://schemas.microsoft.com/office/drawing/2014/main" id="{4150C84B-F28C-46CF-A2DB-070F5240444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3" name="Rectangle 82">
            <a:extLst>
              <a:ext uri="{FF2B5EF4-FFF2-40B4-BE49-F238E27FC236}">
                <a16:creationId xmlns="" xmlns:a16="http://schemas.microsoft.com/office/drawing/2014/main" id="{0421F718-8F86-42C4-86D6-42E6DB5974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85609" y="1447800"/>
            <a:ext cx="6258690" cy="3329581"/>
          </a:xfrm>
        </p:spPr>
        <p:txBody>
          <a:bodyPr vert="horz" lIns="91440" tIns="45720" rIns="91440" bIns="45720" rtlCol="0" anchor="b">
            <a:normAutofit/>
          </a:bodyPr>
          <a:lstStyle/>
          <a:p>
            <a:r>
              <a:rPr lang="en-US" sz="6700"/>
              <a:t>Joseph interprets the baker’s dream</a:t>
            </a:r>
          </a:p>
        </p:txBody>
      </p:sp>
      <p:pic>
        <p:nvPicPr>
          <p:cNvPr id="6146" name="Picture 2" descr="Top 10 Backyard Bird Feeding Mistakes">
            <a:extLst>
              <a:ext uri="{FF2B5EF4-FFF2-40B4-BE49-F238E27FC236}">
                <a16:creationId xmlns="" xmlns:a16="http://schemas.microsoft.com/office/drawing/2014/main" id="{54F80CAC-D7D3-084B-B1BD-167E728B03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592" r="13333" b="-3"/>
          <a:stretch/>
        </p:blipFill>
        <p:spPr bwMode="auto">
          <a:xfrm>
            <a:off x="-1" y="10"/>
            <a:ext cx="4634681" cy="42336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ssorted breads in basket photo – Free Food Image on Unsplash">
            <a:extLst>
              <a:ext uri="{FF2B5EF4-FFF2-40B4-BE49-F238E27FC236}">
                <a16:creationId xmlns="" xmlns:a16="http://schemas.microsoft.com/office/drawing/2014/main" id="{3181EB35-3CBE-C44D-90A1-25A93635EBB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3505" r="3" b="1683"/>
          <a:stretch/>
        </p:blipFill>
        <p:spPr bwMode="auto">
          <a:xfrm>
            <a:off x="3222" y="4233671"/>
            <a:ext cx="4634681" cy="262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Both of Joseph’s dream interpretations came true</a:t>
            </a:r>
          </a:p>
        </p:txBody>
      </p:sp>
      <p:pic>
        <p:nvPicPr>
          <p:cNvPr id="7170" name="Picture 2" descr="Genesis 40 Commentary | Old Testament | Matthew Henry | St-Takla.org">
            <a:extLst>
              <a:ext uri="{FF2B5EF4-FFF2-40B4-BE49-F238E27FC236}">
                <a16:creationId xmlns="" xmlns:a16="http://schemas.microsoft.com/office/drawing/2014/main" id="{0450F44C-E8B2-774A-BF15-1D63B929796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6847" b="-2"/>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3" name="Content Placeholder 2"/>
          <p:cNvSpPr>
            <a:spLocks noGrp="1"/>
          </p:cNvSpPr>
          <p:nvPr>
            <p:ph idx="1"/>
          </p:nvPr>
        </p:nvSpPr>
        <p:spPr>
          <a:xfrm>
            <a:off x="646111" y="1490134"/>
            <a:ext cx="9404722" cy="4792132"/>
          </a:xfrm>
        </p:spPr>
        <p:txBody>
          <a:bodyPr>
            <a:normAutofit fontScale="70000" lnSpcReduction="20000"/>
          </a:bodyPr>
          <a:lstStyle/>
          <a:p>
            <a:pPr marL="0" indent="0">
              <a:buNone/>
            </a:pPr>
            <a:r>
              <a:rPr lang="en-US" sz="2600" dirty="0"/>
              <a:t>1. From childhood God spoke to Joseph in dreams, why do you think God did that?</a:t>
            </a:r>
          </a:p>
          <a:p>
            <a:pPr marL="0" indent="0">
              <a:buNone/>
            </a:pPr>
            <a:r>
              <a:rPr lang="en-US" sz="2600" dirty="0"/>
              <a:t>2. Does God work the same way with all people?</a:t>
            </a:r>
          </a:p>
          <a:p>
            <a:pPr marL="0" indent="0">
              <a:buNone/>
            </a:pPr>
            <a:r>
              <a:rPr lang="en-US" sz="2600" dirty="0"/>
              <a:t>3. Have you ever had a dream that stood out in your life?</a:t>
            </a:r>
          </a:p>
          <a:p>
            <a:pPr marL="0" indent="0">
              <a:buNone/>
            </a:pPr>
            <a:r>
              <a:rPr lang="en-US" sz="2600" dirty="0"/>
              <a:t>4. God wants us to look to Him for everything, what did Joseph do to show that he still wasn’t ready for great things in his life?  (Asked the butler for help) He was still looking to man</a:t>
            </a:r>
          </a:p>
          <a:p>
            <a:pPr marL="0" indent="0">
              <a:buNone/>
            </a:pPr>
            <a:r>
              <a:rPr lang="en-US" sz="2600" dirty="0"/>
              <a:t>5. Why is it so important for God to be your complete source for everything?(If you look to man, it interferes with your faith)</a:t>
            </a:r>
          </a:p>
          <a:p>
            <a:pPr marL="0" indent="0">
              <a:buNone/>
            </a:pPr>
            <a:r>
              <a:rPr lang="en-US" sz="2600" dirty="0"/>
              <a:t>6. Think about some things in your life that you need to trust God for?</a:t>
            </a:r>
          </a:p>
          <a:p>
            <a:pPr marL="0" indent="0">
              <a:buNone/>
            </a:pPr>
            <a:r>
              <a:rPr lang="en-US" sz="2600" dirty="0"/>
              <a:t>7. What can you do to show God you are looking to him, or do you think He knows already?</a:t>
            </a:r>
          </a:p>
          <a:p>
            <a:pPr marL="0" indent="0">
              <a:buNone/>
            </a:pPr>
            <a:r>
              <a:rPr lang="en-US" sz="2600" dirty="0"/>
              <a:t>8. What is the difference in operating in faith or operating in the flesh.  What does that mean?</a:t>
            </a:r>
          </a:p>
          <a:p>
            <a:pPr marL="0" indent="0">
              <a:buNone/>
            </a:pPr>
            <a:r>
              <a:rPr lang="en-US" sz="2600" dirty="0"/>
              <a:t>9. What do you think is going to happen to Joseph because he asked the butler for help?</a:t>
            </a:r>
          </a:p>
          <a:p>
            <a:endParaRPr lang="en-US" dirty="0"/>
          </a:p>
        </p:txBody>
      </p:sp>
    </p:spTree>
    <p:extLst>
      <p:ext uri="{BB962C8B-B14F-4D97-AF65-F5344CB8AC3E}">
        <p14:creationId xmlns:p14="http://schemas.microsoft.com/office/powerpoint/2010/main" val="174662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https://w2.chabad.org/media/images/994/UoNg9948724.jpg?_i=_n32DD4A5CE5B405756B86D11830CBE5B1</a:t>
            </a:r>
            <a:endParaRPr lang="en-US" sz="1000" dirty="0"/>
          </a:p>
          <a:p>
            <a:r>
              <a:rPr lang="en-US" sz="1000" dirty="0">
                <a:hlinkClick r:id="rId4"/>
              </a:rPr>
              <a:t>https://media.istockphoto.com/photos/jail-cell-picture-id502846348?k=6&amp;m=502846348&amp;s=612x612&amp;w=0&amp;h=rhL5-ze1NqTp7DK7oUqzrOlxI-okK19X76GCm_0OkeA=</a:t>
            </a:r>
            <a:endParaRPr lang="en-US" sz="1000" dirty="0"/>
          </a:p>
          <a:p>
            <a:r>
              <a:rPr lang="en-US" sz="1000" dirty="0">
                <a:hlinkClick r:id="rId5"/>
              </a:rPr>
              <a:t>https://i.pinimg.com/236x/a2/5f/65/a25f657d6a17f31e47e677c39abd26e0--free-bible-bible-pictures.jpg</a:t>
            </a:r>
            <a:endParaRPr lang="en-US" sz="1000" dirty="0"/>
          </a:p>
          <a:p>
            <a:r>
              <a:rPr lang="en-US" sz="1000" dirty="0">
                <a:hlinkClick r:id="rId6"/>
              </a:rPr>
              <a:t>https://www.lookandlearn.com/history-images/preview/M/M847/M847238_Joseph-interpreting-the-dreams-of-the-Chief-Butler-and-Baker-in-prison.jpg</a:t>
            </a:r>
            <a:endParaRPr lang="en-US" sz="1000" dirty="0"/>
          </a:p>
          <a:p>
            <a:r>
              <a:rPr lang="en-US" sz="1000" dirty="0"/>
              <a:t>https://</a:t>
            </a:r>
            <a:r>
              <a:rPr lang="en-US" sz="1000" dirty="0" err="1"/>
              <a:t>www.google.com</a:t>
            </a:r>
            <a:r>
              <a:rPr lang="en-US" sz="1000" dirty="0"/>
              <a:t>/</a:t>
            </a:r>
            <a:r>
              <a:rPr lang="en-US" sz="1000" dirty="0" err="1"/>
              <a:t>url?sa</a:t>
            </a:r>
            <a:r>
              <a:rPr lang="en-US" sz="1000" dirty="0"/>
              <a:t>=</a:t>
            </a:r>
            <a:r>
              <a:rPr lang="en-US" sz="1000" dirty="0" err="1"/>
              <a:t>i&amp;url</a:t>
            </a:r>
            <a:r>
              <a:rPr lang="en-US" sz="1000" dirty="0"/>
              <a:t>=https%3A%2F%2Fwww.churchofjesuschrist.org%2Fmedia%2Fimage%2Fjoseph-egypt-interprets-dreams-parson-02de834%3Flang%3Deng&amp;psig=AOvVaw1c0z8D1SQTmYEKvYL6ePTQ&amp;ust=1623980964939000&amp;source=</a:t>
            </a:r>
            <a:r>
              <a:rPr lang="en-US" sz="1000" dirty="0" err="1"/>
              <a:t>images&amp;cd</a:t>
            </a:r>
            <a:r>
              <a:rPr lang="en-US" sz="1000" dirty="0"/>
              <a:t>=</a:t>
            </a:r>
            <a:r>
              <a:rPr lang="en-US" sz="1000" dirty="0" err="1"/>
              <a:t>vfe&amp;ved</a:t>
            </a:r>
            <a:r>
              <a:rPr lang="en-US" sz="1000" dirty="0"/>
              <a:t>=0CAIQjRxqFwoTCPirut3GnfECFQAAAAAdAAAAABAR</a:t>
            </a:r>
          </a:p>
          <a:p>
            <a:r>
              <a:rPr lang="en-US" sz="1000" dirty="0">
                <a:hlinkClick r:id="rId7"/>
              </a:rPr>
              <a:t>https://contentgrid.thdstatic.com/hdus/en_US/DTCCOMNEW/Articles/how-to-grow-grapes-hero.jpg</a:t>
            </a:r>
            <a:endParaRPr lang="en-US" sz="1000" dirty="0"/>
          </a:p>
          <a:p>
            <a:r>
              <a:rPr lang="en-US" sz="1000" dirty="0">
                <a:hlinkClick r:id="rId8"/>
              </a:rPr>
              <a:t>https://st-takla.org/Gallery/var/albums/Bible/Illustrations/Bible-Slides/OT/01-Genesis/www-St-Takla-org--Bible-Slides-genesis-231.jpg</a:t>
            </a:r>
            <a:endParaRPr lang="en-US" sz="1000" dirty="0"/>
          </a:p>
          <a:p>
            <a:r>
              <a:rPr lang="en-US" sz="1000" dirty="0">
                <a:hlinkClick r:id="rId9"/>
              </a:rPr>
              <a:t>https://www.thespruce.com/thmb/iDIY3ZKK7FtGL0zzSp-A6CN81Kw=/1500x1000/filters:no_upscale():max_bytes(150000):strip_icc()/feeding-bread-5a1c628f13f12900381302d3.jpg</a:t>
            </a:r>
            <a:endParaRPr lang="en-US" sz="1000" dirty="0"/>
          </a:p>
          <a:p>
            <a:r>
              <a:rPr lang="en-US" sz="1000" dirty="0"/>
              <a:t>https://</a:t>
            </a:r>
            <a:r>
              <a:rPr lang="en-US" sz="1000" dirty="0" err="1"/>
              <a:t>images.unsplash.com</a:t>
            </a:r>
            <a:r>
              <a:rPr lang="en-US" sz="1000" dirty="0"/>
              <a:t>/photo-1566698629409-787a68fc5724?ixlib=rb-1.2.1&amp;ixid=MnwxMjA3fDB8MHxwaG90by1wYWdlfHx8fGVufDB8fHx8&amp;auto=</a:t>
            </a:r>
            <a:r>
              <a:rPr lang="en-US" sz="1000" dirty="0" err="1"/>
              <a:t>format&amp;fit</a:t>
            </a:r>
            <a:r>
              <a:rPr lang="en-US" sz="1000" dirty="0"/>
              <a:t>=</a:t>
            </a:r>
            <a:r>
              <a:rPr lang="en-US" sz="1000" dirty="0" err="1"/>
              <a:t>crop&amp;w</a:t>
            </a:r>
            <a:r>
              <a:rPr lang="en-US" sz="1000" dirty="0"/>
              <a:t>=1000&amp;q=80</a:t>
            </a:r>
          </a:p>
        </p:txBody>
      </p:sp>
    </p:spTree>
    <p:extLst>
      <p:ext uri="{BB962C8B-B14F-4D97-AF65-F5344CB8AC3E}">
        <p14:creationId xmlns:p14="http://schemas.microsoft.com/office/powerpoint/2010/main" val="2917049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2311</TotalTime>
  <Words>509</Words>
  <Application>Microsoft Office PowerPoint</Application>
  <PresentationFormat>Widescreen</PresentationFormat>
  <Paragraphs>116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vt:lpstr>
      <vt:lpstr>‘Joseph the Dreamer’</vt:lpstr>
      <vt:lpstr>“From a Dreamer to Governor”</vt:lpstr>
      <vt:lpstr>Pharaoh’s chief butler and baker were placed in custody with Joseph</vt:lpstr>
      <vt:lpstr>The baker and butler have troubling dreams</vt:lpstr>
      <vt:lpstr>Joseph interprets the butler’s dream &amp; in return asks that he talks to Pharaoh for him</vt:lpstr>
      <vt:lpstr>Joseph interprets the baker’s dream</vt:lpstr>
      <vt:lpstr>Both of Joseph’s dream interpretations came true</vt:lpstr>
      <vt:lpstr> 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76</cp:revision>
  <dcterms:created xsi:type="dcterms:W3CDTF">2020-11-11T19:34:22Z</dcterms:created>
  <dcterms:modified xsi:type="dcterms:W3CDTF">2021-11-25T23:21:12Z</dcterms:modified>
</cp:coreProperties>
</file>